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7"/>
  </p:notesMasterIdLst>
  <p:handoutMasterIdLst>
    <p:handoutMasterId r:id="rId28"/>
  </p:handoutMasterIdLst>
  <p:sldIdLst>
    <p:sldId id="257" r:id="rId5"/>
    <p:sldId id="260" r:id="rId6"/>
    <p:sldId id="256" r:id="rId7"/>
    <p:sldId id="258" r:id="rId8"/>
    <p:sldId id="259"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B5B"/>
    <a:srgbClr val="F5B93B"/>
    <a:srgbClr val="05B0F0"/>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3"/>
    <p:restoredTop sz="95840"/>
  </p:normalViewPr>
  <p:slideViewPr>
    <p:cSldViewPr snapToGrid="0">
      <p:cViewPr varScale="1">
        <p:scale>
          <a:sx n="124" d="100"/>
          <a:sy n="124" d="100"/>
        </p:scale>
        <p:origin x="256" y="16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87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20</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3</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6</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7</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10</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11</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14</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15</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18</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6D6B23E6-99D9-EF99-F29E-0DD7D7D2BFCC}"/>
              </a:ext>
            </a:extLst>
          </p:cNvPr>
          <p:cNvSpPr>
            <a:spLocks noGrp="1"/>
          </p:cNvSpPr>
          <p:nvPr>
            <p:ph type="ftr" sz="quarter" idx="10"/>
          </p:nvPr>
        </p:nvSpPr>
        <p:spPr>
          <a:xfrm>
            <a:off x="2185307" y="6413498"/>
            <a:ext cx="7821386" cy="365125"/>
          </a:xfrm>
          <a:prstGeom prst="rect">
            <a:avLst/>
          </a:prstGeom>
        </p:spPr>
        <p:txBody>
          <a:bodyPr/>
          <a:lstStyle/>
          <a:p>
            <a:endParaRPr lang="fr-FR" dirty="0"/>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712970"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Les </a:t>
            </a:r>
            <a:r>
              <a:rPr lang="fr-FR" sz="1600" b="0" i="0" dirty="0">
                <a:solidFill>
                  <a:srgbClr val="193B5B"/>
                </a:solidFill>
                <a:latin typeface="Avenir Book" panose="02000503020000020003" pitchFamily="2" charset="0"/>
              </a:rPr>
              <a:t>composants</a:t>
            </a:r>
            <a:r>
              <a:rPr lang="fr-FR" sz="1600" b="0" i="0" dirty="0">
                <a:solidFill>
                  <a:srgbClr val="162A46"/>
                </a:solidFill>
                <a:latin typeface="Avenir Book" panose="02000503020000020003" pitchFamily="2" charset="0"/>
              </a:rPr>
              <a:t> pour les télécommunications</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F5B93B"/>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5" name="Image 4">
            <a:extLst>
              <a:ext uri="{FF2B5EF4-FFF2-40B4-BE49-F238E27FC236}">
                <a16:creationId xmlns:a16="http://schemas.microsoft.com/office/drawing/2014/main" id="{43BF82EC-A11B-FB81-3510-83D7064162A2}"/>
              </a:ext>
            </a:extLst>
          </p:cNvPr>
          <p:cNvPicPr>
            <a:picLocks noChangeAspect="1"/>
          </p:cNvPicPr>
          <p:nvPr userDrawn="1"/>
        </p:nvPicPr>
        <p:blipFill>
          <a:blip r:embed="rId17"/>
          <a:stretch>
            <a:fillRect/>
          </a:stretch>
        </p:blipFill>
        <p:spPr>
          <a:xfrm>
            <a:off x="130931" y="123646"/>
            <a:ext cx="1446551" cy="1249294"/>
          </a:xfrm>
          <a:prstGeom prst="rect">
            <a:avLst/>
          </a:prstGeom>
        </p:spPr>
      </p:pic>
      <p:sp>
        <p:nvSpPr>
          <p:cNvPr id="2" name="ZoneTexte 1">
            <a:extLst>
              <a:ext uri="{FF2B5EF4-FFF2-40B4-BE49-F238E27FC236}">
                <a16:creationId xmlns:a16="http://schemas.microsoft.com/office/drawing/2014/main" id="{157543B6-E520-4BF7-AE30-276640CC42E0}"/>
              </a:ext>
            </a:extLst>
          </p:cNvPr>
          <p:cNvSpPr txBox="1"/>
          <p:nvPr userDrawn="1"/>
        </p:nvSpPr>
        <p:spPr>
          <a:xfrm>
            <a:off x="2209800" y="6263459"/>
            <a:ext cx="7531205" cy="307777"/>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F5B93B"/>
                </a:solidFill>
                <a:latin typeface="Avenir Medium" panose="02000503020000020003" pitchFamily="2" charset="0"/>
              </a:rPr>
              <a:t>OROR</a:t>
            </a:r>
          </a:p>
        </p:txBody>
      </p:sp>
      <p:pic>
        <p:nvPicPr>
          <p:cNvPr id="5" name="Image 4">
            <a:extLst>
              <a:ext uri="{FF2B5EF4-FFF2-40B4-BE49-F238E27FC236}">
                <a16:creationId xmlns:a16="http://schemas.microsoft.com/office/drawing/2014/main" id="{9E5D0BEA-AB38-C5A3-588C-CC401E30523E}"/>
              </a:ext>
            </a:extLst>
          </p:cNvPr>
          <p:cNvPicPr>
            <a:picLocks noChangeAspect="1"/>
          </p:cNvPicPr>
          <p:nvPr/>
        </p:nvPicPr>
        <p:blipFill>
          <a:blip r:embed="rId3"/>
          <a:stretch>
            <a:fillRect/>
          </a:stretch>
        </p:blipFill>
        <p:spPr>
          <a:xfrm>
            <a:off x="5444175" y="1269037"/>
            <a:ext cx="5213969" cy="5125970"/>
          </a:xfrm>
          <a:prstGeom prst="rect">
            <a:avLst/>
          </a:prstGeom>
        </p:spPr>
      </p:pic>
    </p:spTree>
    <p:extLst>
      <p:ext uri="{BB962C8B-B14F-4D97-AF65-F5344CB8AC3E}">
        <p14:creationId xmlns:p14="http://schemas.microsoft.com/office/powerpoint/2010/main" val="683060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3DA446"/>
                </a:solidFill>
                <a:latin typeface="Avenir Medium" panose="02000503020000020003" pitchFamily="2" charset="0"/>
              </a:rPr>
              <a:t>NANOFILN</a:t>
            </a:r>
          </a:p>
        </p:txBody>
      </p:sp>
      <p:pic>
        <p:nvPicPr>
          <p:cNvPr id="4" name="Image 3">
            <a:extLst>
              <a:ext uri="{FF2B5EF4-FFF2-40B4-BE49-F238E27FC236}">
                <a16:creationId xmlns:a16="http://schemas.microsoft.com/office/drawing/2014/main" id="{50CB4CE1-A377-1015-F78B-3CCB646C9D31}"/>
              </a:ext>
            </a:extLst>
          </p:cNvPr>
          <p:cNvPicPr>
            <a:picLocks noChangeAspect="1"/>
          </p:cNvPicPr>
          <p:nvPr/>
        </p:nvPicPr>
        <p:blipFill>
          <a:blip r:embed="rId3"/>
          <a:stretch>
            <a:fillRect/>
          </a:stretch>
        </p:blipFill>
        <p:spPr>
          <a:xfrm>
            <a:off x="5455919" y="1046706"/>
            <a:ext cx="5331459" cy="5209025"/>
          </a:xfrm>
          <a:prstGeom prst="rect">
            <a:avLst/>
          </a:prstGeom>
        </p:spPr>
      </p:pic>
    </p:spTree>
    <p:extLst>
      <p:ext uri="{BB962C8B-B14F-4D97-AF65-F5344CB8AC3E}">
        <p14:creationId xmlns:p14="http://schemas.microsoft.com/office/powerpoint/2010/main" val="1059972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51258B2-D596-F808-93A3-9C92A544890A}"/>
              </a:ext>
            </a:extLst>
          </p:cNvPr>
          <p:cNvSpPr txBox="1"/>
          <p:nvPr/>
        </p:nvSpPr>
        <p:spPr>
          <a:xfrm>
            <a:off x="1061272" y="3718603"/>
            <a:ext cx="4775346" cy="1969770"/>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05B0F0"/>
                </a:solidFill>
              </a:rPr>
              <a:t>	</a:t>
            </a:r>
            <a:r>
              <a:rPr lang="fr-FR" dirty="0">
                <a:solidFill>
                  <a:srgbClr val="3DA446"/>
                </a:solidFill>
              </a:rPr>
              <a:t>Le vert électronique pour la conversion</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EF3B6223-2CF2-8D7E-0F0B-1969B411AECA}"/>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405384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41342586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1841270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3DA446"/>
                </a:solidFill>
                <a:latin typeface="Avenir Medium" panose="02000503020000020003" pitchFamily="2" charset="0"/>
              </a:rPr>
              <a:t>FUN-TERA</a:t>
            </a:r>
          </a:p>
        </p:txBody>
      </p:sp>
      <p:pic>
        <p:nvPicPr>
          <p:cNvPr id="4" name="Image 3">
            <a:extLst>
              <a:ext uri="{FF2B5EF4-FFF2-40B4-BE49-F238E27FC236}">
                <a16:creationId xmlns:a16="http://schemas.microsoft.com/office/drawing/2014/main" id="{8B178E88-3CDD-87D1-DB08-23260614D23E}"/>
              </a:ext>
            </a:extLst>
          </p:cNvPr>
          <p:cNvPicPr>
            <a:picLocks noChangeAspect="1"/>
          </p:cNvPicPr>
          <p:nvPr/>
        </p:nvPicPr>
        <p:blipFill>
          <a:blip r:embed="rId3"/>
          <a:stretch>
            <a:fillRect/>
          </a:stretch>
        </p:blipFill>
        <p:spPr>
          <a:xfrm>
            <a:off x="4933702" y="0"/>
            <a:ext cx="6172200" cy="6629400"/>
          </a:xfrm>
          <a:prstGeom prst="rect">
            <a:avLst/>
          </a:prstGeom>
        </p:spPr>
      </p:pic>
    </p:spTree>
    <p:extLst>
      <p:ext uri="{BB962C8B-B14F-4D97-AF65-F5344CB8AC3E}">
        <p14:creationId xmlns:p14="http://schemas.microsoft.com/office/powerpoint/2010/main" val="674878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51258B2-D596-F808-93A3-9C92A544890A}"/>
              </a:ext>
            </a:extLst>
          </p:cNvPr>
          <p:cNvSpPr txBox="1"/>
          <p:nvPr/>
        </p:nvSpPr>
        <p:spPr>
          <a:xfrm>
            <a:off x="1174287" y="3438632"/>
            <a:ext cx="4775346" cy="1969770"/>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05B0F0"/>
                </a:solidFill>
              </a:rPr>
              <a:t>	</a:t>
            </a:r>
            <a:r>
              <a:rPr lang="fr-FR" dirty="0">
                <a:solidFill>
                  <a:srgbClr val="3DA446"/>
                </a:solidFill>
              </a:rPr>
              <a:t>Le vert électronique pour la conversion</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D690A9BE-070F-460F-1871-4B6E3267857C}"/>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3813301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22278906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3843245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F5B93B"/>
                </a:solidFill>
                <a:latin typeface="Avenir Medium" panose="02000503020000020003" pitchFamily="2" charset="0"/>
              </a:rPr>
              <a:t>T-REX-6G</a:t>
            </a:r>
          </a:p>
        </p:txBody>
      </p:sp>
      <p:pic>
        <p:nvPicPr>
          <p:cNvPr id="4" name="Image 3">
            <a:extLst>
              <a:ext uri="{FF2B5EF4-FFF2-40B4-BE49-F238E27FC236}">
                <a16:creationId xmlns:a16="http://schemas.microsoft.com/office/drawing/2014/main" id="{1EAE1F46-E3C8-5869-67D6-BDCFCC1DBF2C}"/>
              </a:ext>
            </a:extLst>
          </p:cNvPr>
          <p:cNvPicPr>
            <a:picLocks noChangeAspect="1"/>
          </p:cNvPicPr>
          <p:nvPr/>
        </p:nvPicPr>
        <p:blipFill>
          <a:blip r:embed="rId3"/>
          <a:stretch>
            <a:fillRect/>
          </a:stretch>
        </p:blipFill>
        <p:spPr>
          <a:xfrm>
            <a:off x="5543550" y="925830"/>
            <a:ext cx="5114594" cy="5469177"/>
          </a:xfrm>
          <a:prstGeom prst="rect">
            <a:avLst/>
          </a:prstGeom>
        </p:spPr>
      </p:pic>
    </p:spTree>
    <p:extLst>
      <p:ext uri="{BB962C8B-B14F-4D97-AF65-F5344CB8AC3E}">
        <p14:creationId xmlns:p14="http://schemas.microsoft.com/office/powerpoint/2010/main" val="3696588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DF8085-4DAC-DEE1-68CC-BD334E4DA5E8}"/>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6FB6DFD2-B46A-AF79-F3D2-CD2EFD0FBA2A}"/>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3434848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DF8085-4DAC-DEE1-68CC-BD334E4DA5E8}"/>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6FB6DFD2-B46A-AF79-F3D2-CD2EFD0FBA2A}"/>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12654886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51258B2-D596-F808-93A3-9C92A544890A}"/>
              </a:ext>
            </a:extLst>
          </p:cNvPr>
          <p:cNvSpPr txBox="1"/>
          <p:nvPr/>
        </p:nvSpPr>
        <p:spPr>
          <a:xfrm>
            <a:off x="1122917" y="3574765"/>
            <a:ext cx="4713021" cy="1969770"/>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F5B93B"/>
                </a:solidFill>
              </a:rPr>
              <a:t>	Le jaune les composants pour les </a:t>
            </a:r>
            <a:r>
              <a:rPr lang="fr-FR" dirty="0" err="1">
                <a:solidFill>
                  <a:srgbClr val="F5B93B"/>
                </a:solidFill>
              </a:rPr>
              <a:t>télec</a:t>
            </a:r>
            <a:endParaRPr lang="fr-FR" dirty="0">
              <a:solidFill>
                <a:srgbClr val="F5B93B"/>
              </a:solidFill>
            </a:endParaRP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6" name="Espace réservé du pied de page 5">
            <a:extLst>
              <a:ext uri="{FF2B5EF4-FFF2-40B4-BE49-F238E27FC236}">
                <a16:creationId xmlns:a16="http://schemas.microsoft.com/office/drawing/2014/main" id="{A2A00DA6-DD81-FBDB-8C45-973E2C8A10E6}"/>
              </a:ext>
            </a:extLst>
          </p:cNvPr>
          <p:cNvSpPr>
            <a:spLocks noGrp="1"/>
          </p:cNvSpPr>
          <p:nvPr>
            <p:ph type="ftr" sz="quarter" idx="10"/>
          </p:nvPr>
        </p:nvSpPr>
        <p:spPr/>
        <p:txBody>
          <a:bodyPr/>
          <a:lstStyle/>
          <a:p>
            <a:endParaRPr lang="fr-FR" dirty="0"/>
          </a:p>
        </p:txBody>
      </p:sp>
      <p:sp>
        <p:nvSpPr>
          <p:cNvPr id="5" name="ZoneTexte 4">
            <a:extLst>
              <a:ext uri="{FF2B5EF4-FFF2-40B4-BE49-F238E27FC236}">
                <a16:creationId xmlns:a16="http://schemas.microsoft.com/office/drawing/2014/main" id="{DB53F9DA-4FCE-1665-74C0-362577E0E7B1}"/>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708650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0252881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4023227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51258B2-D596-F808-93A3-9C92A544890A}"/>
              </a:ext>
            </a:extLst>
          </p:cNvPr>
          <p:cNvSpPr txBox="1"/>
          <p:nvPr/>
        </p:nvSpPr>
        <p:spPr>
          <a:xfrm>
            <a:off x="1030448" y="3448906"/>
            <a:ext cx="4713021" cy="1969770"/>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F5B93B"/>
                </a:solidFill>
              </a:rPr>
              <a:t>	Le jaune les composants pour les </a:t>
            </a:r>
            <a:r>
              <a:rPr lang="fr-FR" dirty="0" err="1">
                <a:solidFill>
                  <a:srgbClr val="F5B93B"/>
                </a:solidFill>
              </a:rPr>
              <a:t>télec</a:t>
            </a:r>
            <a:endParaRPr lang="fr-FR" dirty="0">
              <a:solidFill>
                <a:srgbClr val="F5B93B"/>
              </a:solidFill>
            </a:endParaRP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6" name="Espace réservé du pied de page 5">
            <a:extLst>
              <a:ext uri="{FF2B5EF4-FFF2-40B4-BE49-F238E27FC236}">
                <a16:creationId xmlns:a16="http://schemas.microsoft.com/office/drawing/2014/main" id="{A2A00DA6-DD81-FBDB-8C45-973E2C8A10E6}"/>
              </a:ext>
            </a:extLst>
          </p:cNvPr>
          <p:cNvSpPr>
            <a:spLocks noGrp="1"/>
          </p:cNvSpPr>
          <p:nvPr>
            <p:ph type="ftr" sz="quarter" idx="10"/>
          </p:nvPr>
        </p:nvSpPr>
        <p:spPr/>
        <p:txBody>
          <a:bodyPr/>
          <a:lstStyle/>
          <a:p>
            <a:endParaRPr lang="fr-FR" dirty="0"/>
          </a:p>
        </p:txBody>
      </p:sp>
      <p:sp>
        <p:nvSpPr>
          <p:cNvPr id="5" name="ZoneTexte 4">
            <a:extLst>
              <a:ext uri="{FF2B5EF4-FFF2-40B4-BE49-F238E27FC236}">
                <a16:creationId xmlns:a16="http://schemas.microsoft.com/office/drawing/2014/main" id="{E1D6B906-63E1-E796-AD59-E2E92AE57E58}"/>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2412716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4198662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1264965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3DA446"/>
                </a:solidFill>
                <a:latin typeface="Avenir Medium" panose="02000503020000020003" pitchFamily="2" charset="0"/>
              </a:rPr>
              <a:t>OFCOC</a:t>
            </a:r>
          </a:p>
        </p:txBody>
      </p:sp>
      <p:pic>
        <p:nvPicPr>
          <p:cNvPr id="11" name="Image 10">
            <a:extLst>
              <a:ext uri="{FF2B5EF4-FFF2-40B4-BE49-F238E27FC236}">
                <a16:creationId xmlns:a16="http://schemas.microsoft.com/office/drawing/2014/main" id="{A2574AB0-75E0-44F5-A3CC-170AAC94FC95}"/>
              </a:ext>
            </a:extLst>
          </p:cNvPr>
          <p:cNvPicPr>
            <a:picLocks noChangeAspect="1"/>
          </p:cNvPicPr>
          <p:nvPr/>
        </p:nvPicPr>
        <p:blipFill>
          <a:blip r:embed="rId3"/>
          <a:stretch>
            <a:fillRect/>
          </a:stretch>
        </p:blipFill>
        <p:spPr>
          <a:xfrm>
            <a:off x="5726430" y="1286010"/>
            <a:ext cx="5038089" cy="4995663"/>
          </a:xfrm>
          <a:prstGeom prst="rect">
            <a:avLst/>
          </a:prstGeom>
        </p:spPr>
      </p:pic>
    </p:spTree>
    <p:extLst>
      <p:ext uri="{BB962C8B-B14F-4D97-AF65-F5344CB8AC3E}">
        <p14:creationId xmlns:p14="http://schemas.microsoft.com/office/powerpoint/2010/main" val="1824610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51258B2-D596-F808-93A3-9C92A544890A}"/>
              </a:ext>
            </a:extLst>
          </p:cNvPr>
          <p:cNvSpPr txBox="1"/>
          <p:nvPr/>
        </p:nvSpPr>
        <p:spPr>
          <a:xfrm>
            <a:off x="1020175" y="3677506"/>
            <a:ext cx="4775346" cy="1969770"/>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05B0F0"/>
                </a:solidFill>
              </a:rPr>
              <a:t>	</a:t>
            </a:r>
            <a:r>
              <a:rPr lang="fr-FR" dirty="0">
                <a:solidFill>
                  <a:srgbClr val="3DA446"/>
                </a:solidFill>
              </a:rPr>
              <a:t>Le vert électronique pour la conversion</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055AB06E-3C9C-17DB-F569-21BBFD9F73C8}"/>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3483101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593904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402778138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2.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814</TotalTime>
  <Words>227</Words>
  <Application>Microsoft Macintosh PowerPoint</Application>
  <PresentationFormat>Grand écran</PresentationFormat>
  <Paragraphs>55</Paragraphs>
  <Slides>22</Slides>
  <Notes>10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22</vt:i4>
      </vt:variant>
    </vt:vector>
  </HeadingPairs>
  <TitlesOfParts>
    <vt:vector size="28" baseType="lpstr">
      <vt:lpstr>Arial</vt:lpstr>
      <vt:lpstr>Avenir Book</vt:lpstr>
      <vt:lpstr>Avenir Heavy</vt:lpstr>
      <vt:lpstr>Avenir Medium</vt:lpstr>
      <vt:lpstr>Calibri</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36</cp:revision>
  <dcterms:created xsi:type="dcterms:W3CDTF">2023-01-31T08:33:20Z</dcterms:created>
  <dcterms:modified xsi:type="dcterms:W3CDTF">2025-11-26T17:08:52Z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